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9" r:id="rId3"/>
    <p:sldId id="258" r:id="rId4"/>
  </p:sldIdLst>
  <p:sldSz cx="9144000" cy="6858000" type="screen4x3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ctor recte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ítol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9" name="Subtítol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a-ES" smtClean="0"/>
              <a:t>Feu clic aquí per editar l'estil de subtítols del patró.</a:t>
            </a:r>
            <a:endParaRPr kumimoji="0" lang="en-US"/>
          </a:p>
        </p:txBody>
      </p:sp>
      <p:sp>
        <p:nvSpPr>
          <p:cNvPr id="16" name="Contenidor de data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39471-359B-4135-B9DF-57C1BE023720}" type="datetimeFigureOut">
              <a:rPr lang="ca-ES" smtClean="0"/>
              <a:t>07/04/2011</a:t>
            </a:fld>
            <a:endParaRPr lang="ca-ES"/>
          </a:p>
        </p:txBody>
      </p:sp>
      <p:sp>
        <p:nvSpPr>
          <p:cNvPr id="2" name="Contenidor de peu de pà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15" name="Contenidor de número de diapositiva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2019E06-6647-45D5-A939-CD42819442BB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ol i tex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a-ES" smtClean="0"/>
              <a:t>Feu clic aquí per editar estils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39471-359B-4135-B9DF-57C1BE023720}" type="datetimeFigureOut">
              <a:rPr lang="ca-ES" smtClean="0"/>
              <a:t>07/04/2011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19E06-6647-45D5-A939-CD42819442BB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ol vertical 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vertical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ca-ES" smtClean="0"/>
              <a:t>Feu clic aquí per editar estils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39471-359B-4135-B9DF-57C1BE023720}" type="datetimeFigureOut">
              <a:rPr lang="ca-ES" smtClean="0"/>
              <a:t>07/04/2011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19E06-6647-45D5-A939-CD42819442BB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ítol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27" name="Contenidor de contingut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a-ES" smtClean="0"/>
              <a:t>Feu clic aquí per editar estils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25" name="Contenidor de data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39471-359B-4135-B9DF-57C1BE023720}" type="datetimeFigureOut">
              <a:rPr lang="ca-ES" smtClean="0"/>
              <a:t>07/04/2011</a:t>
            </a:fld>
            <a:endParaRPr lang="ca-ES"/>
          </a:p>
        </p:txBody>
      </p:sp>
      <p:sp>
        <p:nvSpPr>
          <p:cNvPr id="19" name="Contenidor de peu de pàgina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ca-ES"/>
          </a:p>
        </p:txBody>
      </p:sp>
      <p:sp>
        <p:nvSpPr>
          <p:cNvPr id="16" name="Contenidor de número de diapositiva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2019E06-6647-45D5-A939-CD42819442BB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pçalera de la secció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ctor recte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Contenidor de text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a-ES" smtClean="0"/>
              <a:t>Feu clic aquí per editar estils</a:t>
            </a:r>
          </a:p>
        </p:txBody>
      </p:sp>
      <p:sp>
        <p:nvSpPr>
          <p:cNvPr id="19" name="Contenidor de data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39471-359B-4135-B9DF-57C1BE023720}" type="datetimeFigureOut">
              <a:rPr lang="ca-ES" smtClean="0"/>
              <a:t>07/04/2011</a:t>
            </a:fld>
            <a:endParaRPr lang="ca-ES"/>
          </a:p>
        </p:txBody>
      </p:sp>
      <p:sp>
        <p:nvSpPr>
          <p:cNvPr id="11" name="Contenidor de peu de pàgina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16" name="Contenidor de número de diapositiva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19E06-6647-45D5-A939-CD42819442BB}" type="slidenum">
              <a:rPr lang="ca-ES" smtClean="0"/>
              <a:t>‹#›</a:t>
            </a:fld>
            <a:endParaRPr lang="ca-ES"/>
          </a:p>
        </p:txBody>
      </p:sp>
      <p:sp>
        <p:nvSpPr>
          <p:cNvPr id="8" name="Títol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ítol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14" name="Contenidor de contingut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a-ES" smtClean="0"/>
              <a:t>Feu clic aquí per editar estils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13" name="Contenidor de contingut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a-ES" smtClean="0"/>
              <a:t>Feu clic aquí per editar estils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21" name="Contenidor de data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39471-359B-4135-B9DF-57C1BE023720}" type="datetimeFigureOut">
              <a:rPr lang="ca-ES" smtClean="0"/>
              <a:t>07/04/2011</a:t>
            </a:fld>
            <a:endParaRPr lang="ca-ES"/>
          </a:p>
        </p:txBody>
      </p:sp>
      <p:sp>
        <p:nvSpPr>
          <p:cNvPr id="10" name="Contenidor de peu de pàgina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31" name="Contenidor de número de diapositiva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19E06-6647-45D5-A939-CD42819442BB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ítol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13" name="Contenidor de text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a-ES" smtClean="0"/>
              <a:t>Feu clic aquí per editar estils</a:t>
            </a:r>
          </a:p>
        </p:txBody>
      </p:sp>
      <p:sp>
        <p:nvSpPr>
          <p:cNvPr id="25" name="Contenidor de text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a-ES" smtClean="0"/>
              <a:t>Feu clic aquí per editar estils</a:t>
            </a:r>
          </a:p>
        </p:txBody>
      </p:sp>
      <p:sp>
        <p:nvSpPr>
          <p:cNvPr id="4" name="Contenidor de contingut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a-ES" smtClean="0"/>
              <a:t>Feu clic aquí per editar estils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28" name="Contenidor de contingut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a-ES" smtClean="0"/>
              <a:t>Feu clic aquí per editar estils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10" name="Contenidor de data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39471-359B-4135-B9DF-57C1BE023720}" type="datetimeFigureOut">
              <a:rPr lang="ca-ES" smtClean="0"/>
              <a:t>07/04/2011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2019E06-6647-45D5-A939-CD42819442BB}" type="slidenum">
              <a:rPr lang="ca-ES" smtClean="0"/>
              <a:t>‹#›</a:t>
            </a:fld>
            <a:endParaRPr lang="ca-ES"/>
          </a:p>
        </p:txBody>
      </p:sp>
      <p:sp>
        <p:nvSpPr>
          <p:cNvPr id="11" name="Connector recte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ítol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12" name="Contenidor de data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39471-359B-4135-B9DF-57C1BE023720}" type="datetimeFigureOut">
              <a:rPr lang="ca-ES" smtClean="0"/>
              <a:t>07/04/2011</a:t>
            </a:fld>
            <a:endParaRPr lang="ca-ES"/>
          </a:p>
        </p:txBody>
      </p:sp>
      <p:sp>
        <p:nvSpPr>
          <p:cNvPr id="21" name="Contenidor de peu de pàgina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19E06-6647-45D5-A939-CD42819442BB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39471-359B-4135-B9DF-57C1BE023720}" type="datetimeFigureOut">
              <a:rPr lang="ca-ES" smtClean="0"/>
              <a:t>07/04/2011</a:t>
            </a:fld>
            <a:endParaRPr lang="ca-ES"/>
          </a:p>
        </p:txBody>
      </p:sp>
      <p:sp>
        <p:nvSpPr>
          <p:cNvPr id="24" name="Contenidor de peu de pàgina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19E06-6647-45D5-A939-CD42819442BB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ingut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nector recte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ítol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26" name="Contenidor de text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a-ES" smtClean="0"/>
              <a:t>Feu clic aquí per editar estils</a:t>
            </a:r>
          </a:p>
        </p:txBody>
      </p:sp>
      <p:sp>
        <p:nvSpPr>
          <p:cNvPr id="14" name="Contenidor de contingut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a-ES" smtClean="0"/>
              <a:t>Feu clic aquí per editar estils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25" name="Contenidor de data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39471-359B-4135-B9DF-57C1BE023720}" type="datetimeFigureOut">
              <a:rPr lang="ca-ES" smtClean="0"/>
              <a:t>07/04/2011</a:t>
            </a:fld>
            <a:endParaRPr lang="ca-ES"/>
          </a:p>
        </p:txBody>
      </p:sp>
      <p:sp>
        <p:nvSpPr>
          <p:cNvPr id="29" name="Contenidor de peu de pàgina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19E06-6647-45D5-A939-CD42819442BB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tge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idor d'imatge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a-ES" smtClean="0"/>
              <a:t>Feu clic a la icona per afegir una imatge</a:t>
            </a:r>
            <a:endParaRPr kumimoji="0" lang="en-US" dirty="0"/>
          </a:p>
        </p:txBody>
      </p:sp>
      <p:sp>
        <p:nvSpPr>
          <p:cNvPr id="7" name="Contenidor de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39471-359B-4135-B9DF-57C1BE023720}" type="datetimeFigureOut">
              <a:rPr lang="ca-ES" smtClean="0"/>
              <a:t>07/04/2011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31" name="Contenidor de número de diapositiva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19E06-6647-45D5-A939-CD42819442BB}" type="slidenum">
              <a:rPr lang="ca-ES" smtClean="0"/>
              <a:t>‹#›</a:t>
            </a:fld>
            <a:endParaRPr lang="ca-ES"/>
          </a:p>
        </p:txBody>
      </p:sp>
      <p:sp>
        <p:nvSpPr>
          <p:cNvPr id="17" name="Títol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26" name="Contenidor de text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a-ES" smtClean="0"/>
              <a:t>Feu clic aquí per editar estils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ctor recte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Contenidor de text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a-ES" smtClean="0"/>
              <a:t>Feu clic aquí per editar estils</a:t>
            </a:r>
          </a:p>
          <a:p>
            <a:pPr lvl="1" eaLnBrk="1" latinLnBrk="0" hangingPunct="1"/>
            <a:r>
              <a:rPr kumimoji="0" lang="ca-ES" smtClean="0"/>
              <a:t>Segon nivell</a:t>
            </a:r>
          </a:p>
          <a:p>
            <a:pPr lvl="2" eaLnBrk="1" latinLnBrk="0" hangingPunct="1"/>
            <a:r>
              <a:rPr kumimoji="0" lang="ca-ES" smtClean="0"/>
              <a:t>Tercer nivell</a:t>
            </a:r>
          </a:p>
          <a:p>
            <a:pPr lvl="3" eaLnBrk="1" latinLnBrk="0" hangingPunct="1"/>
            <a:r>
              <a:rPr kumimoji="0" lang="ca-ES" smtClean="0"/>
              <a:t>Quart nivell</a:t>
            </a:r>
          </a:p>
          <a:p>
            <a:pPr lvl="4" eaLnBrk="1" latinLnBrk="0" hangingPunct="1"/>
            <a:r>
              <a:rPr kumimoji="0" lang="ca-ES" smtClean="0"/>
              <a:t>Cinquè nivell</a:t>
            </a:r>
            <a:endParaRPr kumimoji="0" lang="en-US"/>
          </a:p>
        </p:txBody>
      </p:sp>
      <p:sp>
        <p:nvSpPr>
          <p:cNvPr id="11" name="Contenidor de data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A739471-359B-4135-B9DF-57C1BE023720}" type="datetimeFigureOut">
              <a:rPr lang="ca-ES" smtClean="0"/>
              <a:t>07/04/2011</a:t>
            </a:fld>
            <a:endParaRPr lang="ca-ES"/>
          </a:p>
        </p:txBody>
      </p:sp>
      <p:sp>
        <p:nvSpPr>
          <p:cNvPr id="28" name="Contenidor de peu de pàgina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2019E06-6647-45D5-A939-CD42819442BB}" type="slidenum">
              <a:rPr lang="ca-ES" smtClean="0"/>
              <a:t>‹#›</a:t>
            </a:fld>
            <a:endParaRPr lang="ca-ES"/>
          </a:p>
        </p:txBody>
      </p:sp>
      <p:sp>
        <p:nvSpPr>
          <p:cNvPr id="10" name="Contenidor de títol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9" name="Connector recte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Connector recte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2DC7Cr0QmV8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2435">
            <a:off x="1096083" y="2322684"/>
            <a:ext cx="2924143" cy="3016023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61955">
            <a:off x="5373130" y="2488555"/>
            <a:ext cx="2697864" cy="298698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Rectangle arrodonit 7"/>
          <p:cNvSpPr/>
          <p:nvPr/>
        </p:nvSpPr>
        <p:spPr>
          <a:xfrm>
            <a:off x="997538" y="332656"/>
            <a:ext cx="7030846" cy="936104"/>
          </a:xfrm>
          <a:prstGeom prst="roundRect">
            <a:avLst>
              <a:gd name="adj" fmla="val 2322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a-ES" sz="3200" dirty="0">
                <a:latin typeface="Lucida Calligraphy" pitchFamily="66" charset="0"/>
              </a:rPr>
              <a:t> </a:t>
            </a:r>
            <a:r>
              <a:rPr lang="ca-ES" sz="3200" dirty="0" smtClean="0">
                <a:latin typeface="Lucida Calligraphy" pitchFamily="66" charset="0"/>
              </a:rPr>
              <a:t>     The </a:t>
            </a:r>
            <a:r>
              <a:rPr lang="ca-ES" sz="3200" dirty="0">
                <a:latin typeface="Lucida Calligraphy" pitchFamily="66" charset="0"/>
              </a:rPr>
              <a:t>Black Eyed Peas</a:t>
            </a:r>
          </a:p>
          <a:p>
            <a:pPr algn="ctr"/>
            <a:endParaRPr lang="ca-ES" sz="2400" dirty="0">
              <a:latin typeface="Lucida Calligraphy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070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What singer </a:t>
            </a:r>
            <a:r>
              <a:rPr lang="en-US" dirty="0"/>
              <a:t>is in the group</a:t>
            </a:r>
            <a:endParaRPr lang="ca-ES" dirty="0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395536" y="1700808"/>
            <a:ext cx="8524056" cy="4451325"/>
          </a:xfrm>
        </p:spPr>
        <p:txBody>
          <a:bodyPr/>
          <a:lstStyle/>
          <a:p>
            <a:pPr marL="0" indent="0">
              <a:buNone/>
            </a:pPr>
            <a:r>
              <a:rPr lang="ca-ES" dirty="0" smtClean="0"/>
              <a:t> The </a:t>
            </a:r>
            <a:r>
              <a:rPr lang="ca-ES" dirty="0" err="1" smtClean="0"/>
              <a:t>group</a:t>
            </a:r>
            <a:r>
              <a:rPr lang="ca-ES" dirty="0" smtClean="0"/>
              <a:t> </a:t>
            </a:r>
            <a:r>
              <a:rPr lang="ca-ES" dirty="0" err="1" smtClean="0"/>
              <a:t>are</a:t>
            </a:r>
            <a:r>
              <a:rPr lang="ca-ES" dirty="0" smtClean="0"/>
              <a:t> </a:t>
            </a:r>
            <a:r>
              <a:rPr lang="ca-ES" dirty="0" err="1" smtClean="0"/>
              <a:t>four</a:t>
            </a:r>
            <a:r>
              <a:rPr lang="ca-ES" dirty="0" smtClean="0"/>
              <a:t> </a:t>
            </a:r>
            <a:r>
              <a:rPr lang="ca-ES" dirty="0" err="1" smtClean="0"/>
              <a:t>singers</a:t>
            </a:r>
            <a:r>
              <a:rPr lang="ca-ES" dirty="0" smtClean="0"/>
              <a:t>, </a:t>
            </a:r>
            <a:r>
              <a:rPr lang="ca-ES" dirty="0" err="1" smtClean="0"/>
              <a:t>the</a:t>
            </a:r>
            <a:r>
              <a:rPr lang="ca-ES" dirty="0" smtClean="0"/>
              <a:t> </a:t>
            </a:r>
            <a:r>
              <a:rPr lang="ca-ES" dirty="0" err="1" smtClean="0"/>
              <a:t>singers</a:t>
            </a:r>
            <a:r>
              <a:rPr lang="ca-ES" dirty="0" smtClean="0"/>
              <a:t> is       </a:t>
            </a:r>
            <a:r>
              <a:rPr lang="ca-ES" dirty="0" err="1" smtClean="0"/>
              <a:t>inteligent</a:t>
            </a:r>
            <a:r>
              <a:rPr lang="ca-ES" dirty="0"/>
              <a:t>, I </a:t>
            </a:r>
            <a:r>
              <a:rPr lang="ca-ES" dirty="0" err="1"/>
              <a:t>like</a:t>
            </a:r>
            <a:r>
              <a:rPr lang="ca-ES" dirty="0"/>
              <a:t> </a:t>
            </a:r>
            <a:r>
              <a:rPr lang="ca-ES" dirty="0" err="1"/>
              <a:t>his</a:t>
            </a:r>
            <a:r>
              <a:rPr lang="ca-ES" dirty="0"/>
              <a:t> </a:t>
            </a:r>
            <a:r>
              <a:rPr lang="ca-ES" dirty="0" err="1" smtClean="0"/>
              <a:t>song</a:t>
            </a:r>
            <a:r>
              <a:rPr lang="ca-ES" dirty="0" smtClean="0"/>
              <a:t>,</a:t>
            </a:r>
            <a:r>
              <a:rPr lang="en-US" dirty="0"/>
              <a:t> Is this one the web of his song that </a:t>
            </a:r>
            <a:r>
              <a:rPr lang="en-US" dirty="0" smtClean="0"/>
              <a:t>to  I like:  </a:t>
            </a:r>
            <a:r>
              <a:rPr lang="ca-ES" dirty="0" smtClean="0">
                <a:hlinkClick r:id="rId2"/>
              </a:rPr>
              <a:t>http</a:t>
            </a:r>
            <a:r>
              <a:rPr lang="ca-ES">
                <a:hlinkClick r:id="rId2"/>
              </a:rPr>
              <a:t>://</a:t>
            </a:r>
            <a:r>
              <a:rPr lang="ca-ES" smtClean="0">
                <a:hlinkClick r:id="rId2"/>
              </a:rPr>
              <a:t>www.youtube.com/watch?v=2DC7Cr0QmV8</a:t>
            </a:r>
            <a:r>
              <a:rPr lang="ca-ES" smtClean="0"/>
              <a:t>,</a:t>
            </a:r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326684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arrodonit 4"/>
          <p:cNvSpPr/>
          <p:nvPr/>
        </p:nvSpPr>
        <p:spPr>
          <a:xfrm>
            <a:off x="0" y="188640"/>
            <a:ext cx="9144000" cy="1008112"/>
          </a:xfrm>
          <a:prstGeom prst="roundRect">
            <a:avLst>
              <a:gd name="adj" fmla="val 3265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838200"/>
          </a:xfrm>
        </p:spPr>
        <p:txBody>
          <a:bodyPr>
            <a:noAutofit/>
          </a:bodyPr>
          <a:lstStyle/>
          <a:p>
            <a:r>
              <a:rPr lang="en-US" sz="3200" dirty="0" smtClean="0">
                <a:effectLst/>
                <a:latin typeface="Lucida Calligraphy" pitchFamily="66" charset="0"/>
              </a:rPr>
              <a:t>Information</a:t>
            </a:r>
            <a:r>
              <a:rPr lang="ca-ES" sz="3200" dirty="0">
                <a:effectLst/>
                <a:latin typeface="Lucida Calligraphy" pitchFamily="66" charset="0"/>
              </a:rPr>
              <a:t> </a:t>
            </a:r>
            <a:r>
              <a:rPr lang="en-US" sz="3200" dirty="0" smtClean="0">
                <a:effectLst/>
                <a:latin typeface="Lucida Calligraphy" pitchFamily="66" charset="0"/>
              </a:rPr>
              <a:t>about the singers</a:t>
            </a:r>
            <a:endParaRPr lang="en-US" sz="3200" dirty="0">
              <a:latin typeface="Lucida Calligraphy" pitchFamily="66" charset="0"/>
            </a:endParaRPr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204056" y="1484784"/>
            <a:ext cx="8735888" cy="5184576"/>
          </a:xfrm>
        </p:spPr>
        <p:txBody>
          <a:bodyPr/>
          <a:lstStyle/>
          <a:p>
            <a:pPr marL="0" indent="0">
              <a:buNone/>
            </a:pPr>
            <a:r>
              <a:rPr lang="ca-ES" dirty="0" smtClean="0"/>
              <a:t> </a:t>
            </a:r>
            <a:r>
              <a:rPr lang="en-US" dirty="0" smtClean="0"/>
              <a:t>The singers are a fantastic group,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/>
              <a:t>He joined The Black Eyed Peas in 1995. </a:t>
            </a:r>
            <a:r>
              <a:rPr lang="en-US" dirty="0" err="1"/>
              <a:t>Groupmates</a:t>
            </a:r>
            <a:r>
              <a:rPr lang="en-US" dirty="0"/>
              <a:t> </a:t>
            </a:r>
            <a:r>
              <a:rPr lang="en-US" dirty="0" err="1"/>
              <a:t>apl.de.ap</a:t>
            </a:r>
            <a:r>
              <a:rPr lang="en-US" dirty="0"/>
              <a:t>, will.i.am, and Robert Byrne were originally in a group called </a:t>
            </a:r>
            <a:r>
              <a:rPr lang="en-US" dirty="0" err="1" smtClean="0"/>
              <a:t>Atban</a:t>
            </a:r>
            <a:r>
              <a:rPr lang="en-US" dirty="0" smtClean="0"/>
              <a:t> </a:t>
            </a:r>
            <a:r>
              <a:rPr lang="en-US" dirty="0" err="1" smtClean="0"/>
              <a:t>Klann</a:t>
            </a:r>
            <a:r>
              <a:rPr lang="en-US" dirty="0"/>
              <a:t>,</a:t>
            </a:r>
            <a:r>
              <a:rPr lang="en-US" dirty="0" smtClean="0"/>
              <a:t> </a:t>
            </a:r>
            <a:r>
              <a:rPr lang="en-US" dirty="0"/>
              <a:t>but changed the name after changing record labels. In 2001, Stacy Ferguson joined and completed the band's current lineup.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1922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cursió">
  <a:themeElements>
    <a:clrScheme name="Excursió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Excursió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xcursió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66</TotalTime>
  <Words>58</Words>
  <Application>Microsoft Office PowerPoint</Application>
  <PresentationFormat>Presentació en pantalla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3</vt:i4>
      </vt:variant>
    </vt:vector>
  </HeadingPairs>
  <TitlesOfParts>
    <vt:vector size="4" baseType="lpstr">
      <vt:lpstr>Excursió</vt:lpstr>
      <vt:lpstr>Presentació del PowerPoint</vt:lpstr>
      <vt:lpstr>      What singer is in the group</vt:lpstr>
      <vt:lpstr>Information about the singers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time black eyed peas</dc:title>
  <dc:creator>alumne</dc:creator>
  <cp:lastModifiedBy>alumne</cp:lastModifiedBy>
  <cp:revision>9</cp:revision>
  <dcterms:created xsi:type="dcterms:W3CDTF">2011-03-25T12:22:44Z</dcterms:created>
  <dcterms:modified xsi:type="dcterms:W3CDTF">2011-04-07T09:10:07Z</dcterms:modified>
</cp:coreProperties>
</file>